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62" r:id="rId4"/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A8988CB-0461-4DF7-94EB-0FC3255B85E9}">
          <p14:sldIdLst>
            <p14:sldId id="261"/>
            <p14:sldId id="256"/>
            <p14:sldId id="262"/>
            <p14:sldId id="257"/>
            <p14:sldId id="258"/>
            <p14:sldId id="259"/>
            <p14:sldId id="2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90" y="5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276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91B6-49BA-4782-96C5-6F318702936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2B46D-46EE-414A-A422-779B4851A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2B46D-46EE-414A-A422-779B4851AE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9D7A-533F-D419-843F-DEA3EF0C9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C506-EBB5-D05C-B4F8-D1028598F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C0C87-8316-5D5D-4963-612943D3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D087E-54C9-16C2-D94F-755A0147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4C2DF-CED4-118C-EA74-A4E3C6D9B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9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16F9-86E3-9F63-D353-6C1284FC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5C2ED-84B2-74DB-8E6A-DCCEF183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F400-940B-3703-E5F7-0BC69E0D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CC96-426E-5C85-009D-FC58CD8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10E21-7749-03BF-2674-F6BCB3A7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80D8AF-1F0B-BEE7-B51D-B6C9862C9C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8DEBC-6241-3780-9A40-F8872AE80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7746-8B28-8042-C2D2-E81EF8ADA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D2BB8-EA8F-48EB-2398-15BC6A31B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EF3D2-14ED-F8C8-016B-4BA11B9C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034F-BDDA-AF86-75EB-EFEC59D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EE1CA-2424-2297-1A04-6D0174A91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92FA4-3FCC-C2F3-EF90-09FCD1366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8995-FC3D-8D40-44BE-BD858C17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6667-BF0A-9876-0F10-47621803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373-69F6-22F0-3720-33A51A761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27487-07B1-20FF-4355-A4CD06E68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69451-7B32-99F3-0CD7-0F13FCA7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51E65-DC39-15FF-EF75-4EFD1511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A4529-5CB3-4D6A-1316-53116D57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0B34-1994-578A-4A68-DF7615A4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20F9-7070-FB5F-00A4-1C504DE1D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D0E97-97F9-F76F-10F9-010271EB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48B29-CDEA-5E15-EE1D-628B203F0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6E42A-E7D7-B9A5-CBBA-D7CF2A8A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E6265-8FE2-E0BC-30BB-7F180272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8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6D37-05DE-DF30-5B52-22E5B93E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70316-49E5-2EF9-5995-F9D38D7BD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26CC9-81B3-B14F-3DB1-87DEA2FBA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A485C-32A6-149B-870B-1D504C018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526A1-4338-E238-7169-8FEF19C78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EF44C-80B4-84FC-C0DD-DA3A62C7D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A6038-C58C-B7EA-9D88-0D303044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EFC99E-10CB-0694-D9DB-39A4EE87B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C320-A98D-106F-1BE3-D358C571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7A464E-75E7-1B00-FA88-D8257D721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160E7-C07A-1EC4-6861-B04BF90AA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EDFAF-B442-0668-18BC-2C073411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17D778-347A-E5A8-D89F-0C8F3BAC7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FA9BE-B97E-868F-2B88-E742ED18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3EF16-898F-3394-FAAF-16CCFC21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2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6DFA-1CDD-7146-B344-325F22DF2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DB07-10F8-FCF4-9F1D-0E30E13CE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FBBAC-61B1-EA76-8AC2-F48A8DAB4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6BFA5-67D0-336F-43AB-CA92319C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91AA2A-1795-B230-1E25-A37AF009A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B8BD8-131B-9375-793A-AA81EAE4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0A381-0280-D708-0A33-24A175E4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6E555-7CD5-35D6-D88D-D980BC466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81E49A-ABF7-AA32-CCCB-27AA32069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55C6-0DA9-B08D-AEE9-65EC9328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386CA-FAFC-C67D-E9EE-0C4B7240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21D44-9B1E-59E8-7CE1-28C7A41E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0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5F831-D31F-220B-0A86-50831DBB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37042-6EB3-8895-A05C-3631EB8F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E3CA1-0D3D-8679-84D4-055BE5B0B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93430-5666-4E0F-8152-2C89F3D57FD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FC6A4-E0EE-DADB-F177-AF6ED5EDC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EBA0D-762E-F58E-8EEC-A7376D2E4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244BF-0C18-474C-B87D-A421C3DB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5E6F-44E1-D701-9F30-8DE8AE5E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Assignment 6: Radar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278E1-A5F9-C159-51BC-FFCEA190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13" y="1360281"/>
            <a:ext cx="10515600" cy="4351338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Part 1: Introduction to radar data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Reno Radar</a:t>
            </a:r>
          </a:p>
          <a:p>
            <a:r>
              <a:rPr lang="en-US" dirty="0">
                <a:solidFill>
                  <a:srgbClr val="FFFF00"/>
                </a:solidFill>
              </a:rPr>
              <a:t>Part 2: Case study for a weather event</a:t>
            </a:r>
          </a:p>
          <a:p>
            <a:pPr marL="457200" lvl="1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32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5BB86-15AB-328B-3B73-68BC2BB9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20" y="0"/>
            <a:ext cx="10925359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A61C7B-5DDF-A70F-4DB8-FE8DA198F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111" y="0"/>
            <a:ext cx="9144000" cy="7680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Reno Rada</a:t>
            </a:r>
            <a:r>
              <a:rPr lang="en-US" baseline="0" dirty="0">
                <a:solidFill>
                  <a:srgbClr val="FFFF00"/>
                </a:solidFill>
              </a:rPr>
              <a:t>r Broadview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8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585B4C-8F84-9C8C-B187-1B9C1AC26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02" y="0"/>
            <a:ext cx="10986796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EA61C7B-5DDF-A70F-4DB8-FE8DA198F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5111" y="0"/>
            <a:ext cx="9144000" cy="7680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Reno Rada</a:t>
            </a:r>
            <a:r>
              <a:rPr lang="en-US" baseline="0" dirty="0">
                <a:solidFill>
                  <a:srgbClr val="FFFF00"/>
                </a:solidFill>
              </a:rPr>
              <a:t>r to Mt Rose View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35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atellite view of a mountain&#10;&#10;Description automatically generated">
            <a:extLst>
              <a:ext uri="{FF2B5EF4-FFF2-40B4-BE49-F238E27FC236}">
                <a16:creationId xmlns:a16="http://schemas.microsoft.com/office/drawing/2014/main" id="{D67F1010-66D8-2948-0496-ED6560851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04687-9732-901B-202C-298F3C7E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172" y="159642"/>
            <a:ext cx="472012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 Rada</a:t>
            </a:r>
            <a:r>
              <a:rPr lang="en-US" baseline="0" dirty="0">
                <a:solidFill>
                  <a:srgbClr val="FFFF00"/>
                </a:solidFill>
              </a:rPr>
              <a:t>r Details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85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639B140-11F0-57B6-7EA2-E950130E6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AC5EF-370D-C55D-1CF7-B20178C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Base Reflectivity</a:t>
            </a:r>
          </a:p>
        </p:txBody>
      </p:sp>
    </p:spTree>
    <p:extLst>
      <p:ext uri="{BB962C8B-B14F-4D97-AF65-F5344CB8AC3E}">
        <p14:creationId xmlns:p14="http://schemas.microsoft.com/office/powerpoint/2010/main" val="129680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A5D0-117F-00BA-813F-7F992122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12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Base Velocity</a:t>
            </a:r>
          </a:p>
        </p:txBody>
      </p:sp>
      <p:pic>
        <p:nvPicPr>
          <p:cNvPr id="5" name="Content Placeholder 4" descr="A screen shot of a map&#10;&#10;Description automatically generated">
            <a:extLst>
              <a:ext uri="{FF2B5EF4-FFF2-40B4-BE49-F238E27FC236}">
                <a16:creationId xmlns:a16="http://schemas.microsoft.com/office/drawing/2014/main" id="{1046CC97-992A-2DDC-0696-D6490951C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984" y="0"/>
            <a:ext cx="6805335" cy="6805335"/>
          </a:xfrm>
        </p:spPr>
      </p:pic>
    </p:spTree>
    <p:extLst>
      <p:ext uri="{BB962C8B-B14F-4D97-AF65-F5344CB8AC3E}">
        <p14:creationId xmlns:p14="http://schemas.microsoft.com/office/powerpoint/2010/main" val="283774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92F9DDE4-B77C-6702-34E3-D970BBBF3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FF529-C467-A5B3-6836-6241A71FC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27" y="162258"/>
            <a:ext cx="10515600" cy="10610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Base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99140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42</Words>
  <Application>Microsoft Office PowerPoint</Application>
  <PresentationFormat>Widescreen</PresentationFormat>
  <Paragraphs>12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Assignment 6: Radar</vt:lpstr>
      <vt:lpstr>Reno Radar Broadview</vt:lpstr>
      <vt:lpstr>Reno Radar to Mt Rose View</vt:lpstr>
      <vt:lpstr>Reno Radar Details</vt:lpstr>
      <vt:lpstr>Base Reflectivity</vt:lpstr>
      <vt:lpstr>Base Velocity</vt:lpstr>
      <vt:lpstr>Base Correlation Coefficient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6: Radar</dc:title>
  <dc:creator>W Arnott</dc:creator>
  <cp:lastModifiedBy>W P Arnott</cp:lastModifiedBy>
  <cp:revision>3</cp:revision>
  <dcterms:created xsi:type="dcterms:W3CDTF">2024-02-05T17:24:59Z</dcterms:created>
  <dcterms:modified xsi:type="dcterms:W3CDTF">2024-02-05T18:30:42Z</dcterms:modified>
</cp:coreProperties>
</file>